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6027" y="2501814"/>
            <a:ext cx="590203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/>
              <a:t>مشهد تمثيلي بين طالبين 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/>
              <a:t>( الطالب الاول : يحاول حمل الطاولة </a:t>
            </a:r>
            <a:r>
              <a:rPr lang="ar-AE" sz="2000" b="1" dirty="0" smtClean="0"/>
              <a:t>ولكن لايستطيع حملها بمفرده والطالب </a:t>
            </a:r>
            <a:r>
              <a:rPr lang="ar-AE" sz="2000" b="1" dirty="0"/>
              <a:t>الثاني يعرض المساعدة </a:t>
            </a:r>
            <a:r>
              <a:rPr lang="ar-AE" sz="2000" b="1" dirty="0" smtClean="0"/>
              <a:t> </a:t>
            </a:r>
            <a:r>
              <a:rPr lang="ar-AE" sz="2000" b="1" dirty="0"/>
              <a:t>لحمل </a:t>
            </a:r>
            <a:r>
              <a:rPr lang="ar-AE" sz="2000" b="1" dirty="0" smtClean="0"/>
              <a:t>الطاولة معه </a:t>
            </a:r>
            <a:r>
              <a:rPr lang="ar-AE" sz="2000" b="1" dirty="0"/>
              <a:t>الى مكان </a:t>
            </a:r>
            <a:r>
              <a:rPr lang="ar-AE" sz="2000" b="1" dirty="0" smtClean="0"/>
              <a:t>الذي يريده </a:t>
            </a:r>
            <a:r>
              <a:rPr lang="ar-AE" sz="2000" b="1" dirty="0"/>
              <a:t>) </a:t>
            </a:r>
            <a:endParaRPr lang="en-US" dirty="0"/>
          </a:p>
        </p:txBody>
      </p:sp>
      <p:pic>
        <p:nvPicPr>
          <p:cNvPr id="1026" name="Picture 2" descr="مشهد تمثيلي يسوق نجماً عربياً مشهوراً إلى المحكم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61"/>
          <a:stretch/>
        </p:blipFill>
        <p:spPr bwMode="auto">
          <a:xfrm>
            <a:off x="64133" y="2501814"/>
            <a:ext cx="5571894" cy="312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16</cp:revision>
  <dcterms:created xsi:type="dcterms:W3CDTF">2023-06-12T08:18:13Z</dcterms:created>
  <dcterms:modified xsi:type="dcterms:W3CDTF">2023-09-13T07:50:16Z</dcterms:modified>
</cp:coreProperties>
</file>